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634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DCEFD9-DBF7-25ED-ECAE-B049CD583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328D6-66EA-423C-84EB-65D1CB080C02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CAE9FD-1B3A-9847-6E2B-A6111852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E21367-7AEC-909C-6151-704884C0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ACA9F-59BB-4693-B237-0E5244F6BA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611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C44B65-56A0-4F35-A1C8-D5F626A0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53F9F-BA19-45DF-8E6D-BA2D17E77B31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E3D4D9-E008-B15E-C727-DAAAF3DF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084F2C-CA41-510B-10A7-47C587CD7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A167-4563-4D5B-BD3A-B26791D0CF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1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7F0D4C-9E0B-CBB9-A24D-67452B3D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9658A-9700-4D04-9829-1954E9BC7C76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95F7C8-20B1-41CB-7900-22434F7B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CBBACC-8D12-8449-D9E0-E5EB3658D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689F1-01C3-4457-A353-9A2E228D28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708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D04F8C-B218-D468-3C78-391DC66C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55AA1-8E3A-40E8-8151-DD1725BA6A83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726A90-ACB2-5058-8A96-FB1DE4639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537F3C-AC91-1A74-B711-52A8E396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37EB9-8309-45B9-9B18-F8FA25352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063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393F30-DF8E-0CED-E143-11EE4BE7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DD434-5753-49EC-91AB-BD13D710F28D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C99769F-335C-DD81-1D6A-EBACD6E7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5C0BF7-DCD9-F704-7492-52B0928A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9CF90-03B9-43A3-AEBD-7CBC5BAC92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474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16D2D4-5D3B-FA19-0DE6-DD9DE738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C7270-A0F4-483B-84EB-306E43BCAF08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A0A7CD6-3B40-E78C-C9B1-A4FE49C20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6C589D2-8278-79DC-E4DF-11C2B2BB4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2CFEE-C162-47FC-8F63-FB44256022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7C97514-A626-5C92-38DF-CD1F8CC3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A4110-FCC5-498D-8FB5-654BA94D1346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ED79756-102D-37A6-B2E5-274448A1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B3774E9-CCBC-1E28-8AB5-F2AAE081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C5B29-5046-4D1A-B317-195FFAE4C59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024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461F3A3-8AB9-F9B5-261B-2DC93140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D3E-0DA3-44BD-823C-24CA34703C0A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5B0E48B-844C-95A0-FBA1-CAAEB3A3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9CB7C94-4C9C-6286-5C3B-F5C532B8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603B-1CF5-4E47-BFA3-780BFFC2D3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296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284F341-6BB9-BDCA-2166-EE832E24C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F9D04-0F09-4155-9B42-D2993FE9F555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330F2CA-70D4-29C8-3EF5-C8487817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EE1AAF9-2604-989A-97C2-E0C07496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F51C9-5F92-4EEE-9CA8-A17A80E49A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524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07B3901-7620-68DF-A1E4-EB2DCD0E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1EA26-165E-42B4-AD52-771E38AD5334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FF226F1-B6C3-8644-69F6-DE85FE940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29D0417-CDA3-6C79-455A-1602BA28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7559-9CBC-43FA-89AF-F394E02940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780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9A60B53-7318-49B9-7321-466AA1068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C50C7-2290-489C-A3BC-4BEA68D62CEB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1750F3-7817-645D-FA83-F1167CF9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6B58CEF-E104-D514-76C2-6B8677B90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00AC6-4D41-463C-B454-F1E6330C5A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0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BD8D6F5-7AC3-D00B-61FA-FFA9A5F87D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FD39165-14E2-3239-1016-F2F3526AFC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E08D6F-2A1E-F3C8-A1B3-AA43C83BC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5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E7198A0-E2E0-4E2A-9D03-5D95CE4935DB}" type="datetimeFigureOut">
              <a:rPr lang="ja-JP" altLang="en-US"/>
              <a:pPr>
                <a:defRPr/>
              </a:pPr>
              <a:t>2025/10/10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273BA8-0077-55F0-4EB4-DF95ADC8F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5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FFBD2F-E30C-5F6D-F6DE-7ED9B99B5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5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8B1134-4177-4E3E-AE7B-FBBBF0FEF7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>
            <a:extLst>
              <a:ext uri="{FF2B5EF4-FFF2-40B4-BE49-F238E27FC236}">
                <a16:creationId xmlns:a16="http://schemas.microsoft.com/office/drawing/2014/main" id="{DDA078AF-2022-DCA4-8966-66322CAD4285}"/>
              </a:ext>
            </a:extLst>
          </p:cNvPr>
          <p:cNvSpPr/>
          <p:nvPr/>
        </p:nvSpPr>
        <p:spPr>
          <a:xfrm>
            <a:off x="80628" y="5269389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研究の成果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2DFD07E-539B-A113-4214-DFD44B2F540C}"/>
              </a:ext>
            </a:extLst>
          </p:cNvPr>
          <p:cNvCxnSpPr/>
          <p:nvPr/>
        </p:nvCxnSpPr>
        <p:spPr>
          <a:xfrm>
            <a:off x="152400" y="1163638"/>
            <a:ext cx="65166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DA0759BB-2056-5274-68BD-60FA188F7183}"/>
              </a:ext>
            </a:extLst>
          </p:cNvPr>
          <p:cNvSpPr/>
          <p:nvPr/>
        </p:nvSpPr>
        <p:spPr>
          <a:xfrm>
            <a:off x="80628" y="1825357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研究の背景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DCA90C4A-AC3A-C40C-1AEA-2E98A3D8EB22}"/>
              </a:ext>
            </a:extLst>
          </p:cNvPr>
          <p:cNvSpPr/>
          <p:nvPr/>
        </p:nvSpPr>
        <p:spPr>
          <a:xfrm>
            <a:off x="3483006" y="4561896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今後の展望</a:t>
            </a:r>
          </a:p>
        </p:txBody>
      </p:sp>
      <p:pic>
        <p:nvPicPr>
          <p:cNvPr id="2054" name="Picture 3" descr="C:\Users\u1002-004\AppData\Local\Microsoft\Windows\Temporary Internet Files\Content.IE5\NRHVMB3G\MM900283244[1].gif">
            <a:extLst>
              <a:ext uri="{FF2B5EF4-FFF2-40B4-BE49-F238E27FC236}">
                <a16:creationId xmlns:a16="http://schemas.microsoft.com/office/drawing/2014/main" id="{211CD788-835B-0F6B-D77D-DE32054335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463" y="7761288"/>
            <a:ext cx="3095625" cy="165576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4" descr="C:\Users\u1002-004\AppData\Local\Microsoft\Windows\Temporary Internet Files\Content.IE5\31EDFNMG\MC900293514[1].wmf">
            <a:extLst>
              <a:ext uri="{FF2B5EF4-FFF2-40B4-BE49-F238E27FC236}">
                <a16:creationId xmlns:a16="http://schemas.microsoft.com/office/drawing/2014/main" id="{1F4AADEC-D21A-5C49-1935-7F0978164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7761288"/>
            <a:ext cx="3095625" cy="16732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テキスト ボックス 15">
            <a:extLst>
              <a:ext uri="{FF2B5EF4-FFF2-40B4-BE49-F238E27FC236}">
                <a16:creationId xmlns:a16="http://schemas.microsoft.com/office/drawing/2014/main" id="{A276B7A1-66E1-7274-F537-532252DC5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9459913"/>
            <a:ext cx="3186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図１：・・・・・・・・・</a:t>
            </a:r>
          </a:p>
        </p:txBody>
      </p:sp>
      <p:sp>
        <p:nvSpPr>
          <p:cNvPr id="2057" name="テキスト ボックス 16">
            <a:extLst>
              <a:ext uri="{FF2B5EF4-FFF2-40B4-BE49-F238E27FC236}">
                <a16:creationId xmlns:a16="http://schemas.microsoft.com/office/drawing/2014/main" id="{48DDE301-34FF-49E3-B21D-50AC694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9459913"/>
            <a:ext cx="2754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図２：・・・・・・・・・</a:t>
            </a:r>
          </a:p>
        </p:txBody>
      </p:sp>
      <p:sp>
        <p:nvSpPr>
          <p:cNvPr id="2058" name="テキスト ボックス 17">
            <a:extLst>
              <a:ext uri="{FF2B5EF4-FFF2-40B4-BE49-F238E27FC236}">
                <a16:creationId xmlns:a16="http://schemas.microsoft.com/office/drawing/2014/main" id="{AD15653D-5FD1-A6CA-55AF-102E49A31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2203450"/>
            <a:ext cx="3240087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○○○○○○○○○○○（図１）。</a:t>
            </a:r>
            <a:endParaRPr lang="en-US" altLang="ja-JP" sz="12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CB72B9-542B-5F50-7434-7F634C011213}"/>
              </a:ext>
            </a:extLst>
          </p:cNvPr>
          <p:cNvSpPr txBox="1"/>
          <p:nvPr/>
        </p:nvSpPr>
        <p:spPr>
          <a:xfrm>
            <a:off x="943092" y="368112"/>
            <a:ext cx="491667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ja-JP" sz="1600" dirty="0">
                <a:latin typeface="Arial" charset="0"/>
                <a:ea typeface="ＭＳ Ｐゴシック" charset="-128"/>
              </a:rPr>
              <a:t>第</a:t>
            </a:r>
            <a:r>
              <a:rPr lang="ja-JP" altLang="en-US" sz="1600" dirty="0">
                <a:latin typeface="Arial" charset="0"/>
                <a:ea typeface="ＭＳ Ｐゴシック" charset="-128"/>
              </a:rPr>
              <a:t>１８</a:t>
            </a:r>
            <a:r>
              <a:rPr lang="ja-JP" altLang="ja-JP" sz="1600" dirty="0">
                <a:latin typeface="Arial" charset="0"/>
                <a:ea typeface="ＭＳ Ｐゴシック" charset="-128"/>
              </a:rPr>
              <a:t>回北陸銀行若手研究者助成</a:t>
            </a:r>
            <a:r>
              <a:rPr lang="ja-JP" altLang="en-US" sz="1600" dirty="0">
                <a:latin typeface="Arial" charset="0"/>
                <a:ea typeface="ＭＳ Ｐゴシック" charset="-128"/>
              </a:rPr>
              <a:t>金</a:t>
            </a:r>
            <a:endParaRPr lang="en-US" altLang="ja-JP" sz="1600" b="1" dirty="0">
              <a:ln w="1905"/>
              <a:solidFill>
                <a:srgbClr val="00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ＭＳ Ｐゴシック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○○○○○○○（タイトル</a:t>
            </a:r>
            <a:r>
              <a:rPr lang="en-US" altLang="ja-JP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=</a:t>
            </a:r>
            <a:r>
              <a:rPr lang="ja-JP" altLang="en-US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研究課題名）</a:t>
            </a:r>
          </a:p>
        </p:txBody>
      </p:sp>
      <p:sp>
        <p:nvSpPr>
          <p:cNvPr id="2060" name="テキスト ボックス 22">
            <a:extLst>
              <a:ext uri="{FF2B5EF4-FFF2-40B4-BE49-F238E27FC236}">
                <a16:creationId xmlns:a16="http://schemas.microsoft.com/office/drawing/2014/main" id="{78C4A1A1-1812-7A18-D2AB-238A96C4C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1411288"/>
            <a:ext cx="39449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/>
              <a:t>金沢大学　○○研究域○○系　○○（職名）</a:t>
            </a:r>
          </a:p>
        </p:txBody>
      </p:sp>
      <p:sp>
        <p:nvSpPr>
          <p:cNvPr id="2061" name="テキスト ボックス 23">
            <a:extLst>
              <a:ext uri="{FF2B5EF4-FFF2-40B4-BE49-F238E27FC236}">
                <a16:creationId xmlns:a16="http://schemas.microsoft.com/office/drawing/2014/main" id="{BA34B7A5-44C0-7854-F266-467CA2636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1411288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○○　○○</a:t>
            </a:r>
          </a:p>
        </p:txBody>
      </p:sp>
      <p:sp>
        <p:nvSpPr>
          <p:cNvPr id="2062" name="テキスト ボックス 25">
            <a:extLst>
              <a:ext uri="{FF2B5EF4-FFF2-40B4-BE49-F238E27FC236}">
                <a16:creationId xmlns:a16="http://schemas.microsoft.com/office/drawing/2014/main" id="{87BECFEC-523A-D268-1D32-513D1A453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673725"/>
            <a:ext cx="324008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 （図２）。</a:t>
            </a:r>
          </a:p>
        </p:txBody>
      </p:sp>
      <p:sp>
        <p:nvSpPr>
          <p:cNvPr id="2063" name="テキスト ボックス 26">
            <a:extLst>
              <a:ext uri="{FF2B5EF4-FFF2-40B4-BE49-F238E27FC236}">
                <a16:creationId xmlns:a16="http://schemas.microsoft.com/office/drawing/2014/main" id="{CDC60C8D-8FB8-EE57-0339-A4DFADA33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6150" y="2028825"/>
            <a:ext cx="324167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 ○○○○○○○○○○○○○○○○○○○○ ○○○○○○○○○○○○○○○○○○○○ 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sp>
        <p:nvSpPr>
          <p:cNvPr id="2064" name="テキスト ボックス 27">
            <a:extLst>
              <a:ext uri="{FF2B5EF4-FFF2-40B4-BE49-F238E27FC236}">
                <a16:creationId xmlns:a16="http://schemas.microsoft.com/office/drawing/2014/main" id="{BE03A426-3D72-E7DC-25F3-7573D268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4933950"/>
            <a:ext cx="32416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  <a:endParaRPr lang="en-US" altLang="ja-JP" sz="120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pic>
        <p:nvPicPr>
          <p:cNvPr id="3" name="図 1">
            <a:extLst>
              <a:ext uri="{FF2B5EF4-FFF2-40B4-BE49-F238E27FC236}">
                <a16:creationId xmlns:a16="http://schemas.microsoft.com/office/drawing/2014/main" id="{22D11E60-1719-A8F3-8D33-2DB112F0B5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72" y="81944"/>
            <a:ext cx="1124744" cy="340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1">
            <a:extLst>
              <a:ext uri="{FF2B5EF4-FFF2-40B4-BE49-F238E27FC236}">
                <a16:creationId xmlns:a16="http://schemas.microsoft.com/office/drawing/2014/main" id="{11A18554-A1B5-9691-C821-424D54D377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344" y="81944"/>
            <a:ext cx="1124744" cy="33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wrap="none" lIns="91440" tIns="45720" rIns="91440" bIns="45720" rtlCol="0" anchor="ctr">
        <a:spAutoFit/>
        <a:scene3d>
          <a:camera prst="orthographicFront"/>
          <a:lightRig rig="soft" dir="tl">
            <a:rot lat="0" lon="0" rev="0"/>
          </a:lightRig>
        </a:scene3d>
        <a:sp3d contourW="25400" prstMaterial="matte">
          <a:bevelT w="25400" h="55880" prst="artDeco"/>
          <a:contourClr>
            <a:schemeClr val="accent2">
              <a:tint val="20000"/>
            </a:schemeClr>
          </a:contourClr>
        </a:sp3d>
      </a:bodyPr>
      <a:lstStyle>
        <a:defPPr algn="ctr">
          <a:defRPr kumimoji="1" sz="2000" b="1" dirty="0" smtClean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HG丸ｺﾞｼｯｸM-PRO" pitchFamily="50" charset="-128"/>
            <a:ea typeface="HG丸ｺﾞｼｯｸM-PRO" pitchFamily="50" charset="-128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1095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ＭＳ 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2022-10-12T04:49:07Z</dcterms:created>
  <dcterms:modified xsi:type="dcterms:W3CDTF">2025-10-09T23:10:51Z</dcterms:modified>
</cp:coreProperties>
</file>